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9"/>
  </p:notesMasterIdLst>
  <p:sldIdLst>
    <p:sldId id="306" r:id="rId5"/>
    <p:sldId id="399" r:id="rId6"/>
    <p:sldId id="320" r:id="rId7"/>
    <p:sldId id="398" r:id="rId8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FBBDBB-9EB8-43B9-8105-D632F2EDF4AC}" v="1" dt="2023-12-06T22:17:24.1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EBFBBDBB-9EB8-43B9-8105-D632F2EDF4AC}"/>
    <pc:docChg chg="addSld delSld modSld">
      <pc:chgData name="Chinmay Samak" userId="5307509c-3a6e-47da-b024-dc6909734887" providerId="ADAL" clId="{EBFBBDBB-9EB8-43B9-8105-D632F2EDF4AC}" dt="2023-12-06T22:20:37.259" v="3" actId="14826"/>
      <pc:docMkLst>
        <pc:docMk/>
      </pc:docMkLst>
      <pc:sldChg chg="modSp del mod">
        <pc:chgData name="Chinmay Samak" userId="5307509c-3a6e-47da-b024-dc6909734887" providerId="ADAL" clId="{EBFBBDBB-9EB8-43B9-8105-D632F2EDF4AC}" dt="2023-12-06T22:17:25.856" v="2" actId="47"/>
        <pc:sldMkLst>
          <pc:docMk/>
          <pc:sldMk cId="2599883389" sldId="388"/>
        </pc:sldMkLst>
        <pc:picChg chg="mod">
          <ac:chgData name="Chinmay Samak" userId="5307509c-3a6e-47da-b024-dc6909734887" providerId="ADAL" clId="{EBFBBDBB-9EB8-43B9-8105-D632F2EDF4AC}" dt="2023-12-06T22:11:09.400" v="0" actId="14826"/>
          <ac:picMkLst>
            <pc:docMk/>
            <pc:sldMk cId="2599883389" sldId="388"/>
            <ac:picMk id="12" creationId="{EC7EB0A3-F7E5-2296-3BD4-5144B7926DCA}"/>
          </ac:picMkLst>
        </pc:picChg>
      </pc:sldChg>
      <pc:sldChg chg="modSp add mod">
        <pc:chgData name="Chinmay Samak" userId="5307509c-3a6e-47da-b024-dc6909734887" providerId="ADAL" clId="{EBFBBDBB-9EB8-43B9-8105-D632F2EDF4AC}" dt="2023-12-06T22:20:37.259" v="3" actId="14826"/>
        <pc:sldMkLst>
          <pc:docMk/>
          <pc:sldMk cId="3930153378" sldId="399"/>
        </pc:sldMkLst>
        <pc:picChg chg="mod">
          <ac:chgData name="Chinmay Samak" userId="5307509c-3a6e-47da-b024-dc6909734887" providerId="ADAL" clId="{EBFBBDBB-9EB8-43B9-8105-D632F2EDF4AC}" dt="2023-12-06T22:20:37.259" v="3" actId="14826"/>
          <ac:picMkLst>
            <pc:docMk/>
            <pc:sldMk cId="3930153378" sldId="399"/>
            <ac:picMk id="12" creationId="{EC7EB0A3-F7E5-2296-3BD4-5144B7926DCA}"/>
          </ac:picMkLst>
        </pc:picChg>
      </pc:sldChg>
    </pc:docChg>
  </pc:docChgLst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Chinmay Samak" userId="5307509c-3a6e-47da-b024-dc6909734887" providerId="ADAL" clId="{038DA718-7FA7-4A14-920A-F1EFEFFF26B2}"/>
    <pc:docChg chg="delSld">
      <pc:chgData name="Chinmay Samak" userId="5307509c-3a6e-47da-b024-dc6909734887" providerId="ADAL" clId="{038DA718-7FA7-4A14-920A-F1EFEFFF26B2}" dt="2023-12-06T22:07:39.546" v="0" actId="47"/>
      <pc:docMkLst>
        <pc:docMk/>
      </pc:docMkLst>
      <pc:sldChg chg="del">
        <pc:chgData name="Chinmay Samak" userId="5307509c-3a6e-47da-b024-dc6909734887" providerId="ADAL" clId="{038DA718-7FA7-4A14-920A-F1EFEFFF26B2}" dt="2023-12-06T22:07:39.546" v="0" actId="47"/>
        <pc:sldMkLst>
          <pc:docMk/>
          <pc:sldMk cId="2636767540" sldId="387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19250F5B-FA26-0C11-DE92-BE7854C90C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73935"/>
            <a:ext cx="5486400" cy="3086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7EB0A3-F7E5-2296-3BD4-5144B7926D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45382" y="2671794"/>
            <a:ext cx="5453278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AutoDRIVE-Hunter-</a:t>
            </a:r>
            <a:r>
              <a:rPr lang="en-US" dirty="0" err="1"/>
              <a:t>Autoware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 (3D): </a:t>
            </a:r>
            <a:r>
              <a:rPr lang="en-US" dirty="0"/>
              <a:t>PCD Map + </a:t>
            </a:r>
            <a:r>
              <a:rPr lang="en-US" dirty="0">
                <a:solidFill>
                  <a:srgbClr val="F16122"/>
                </a:solidFill>
              </a:rPr>
              <a:t>Record</a:t>
            </a:r>
            <a:r>
              <a:rPr lang="en-US" dirty="0"/>
              <a:t> + 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7B768-123F-5A18-4995-54DF2D328766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3C066-02F6-4C02-301A-E46714291E57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</p:spTree>
    <p:extLst>
      <p:ext uri="{BB962C8B-B14F-4D97-AF65-F5344CB8AC3E}">
        <p14:creationId xmlns:p14="http://schemas.microsoft.com/office/powerpoint/2010/main" val="3930153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5185</TotalTime>
  <Words>383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AutoDRIVE-Hunter-Autoware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2023-12-06T22:20:38Z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